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91" d="100"/>
          <a:sy n="91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260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65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5838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2286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4054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903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356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415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4582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85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2107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A99FC38-5870-4D6A-9A0B-52143FEE5C0E}" type="datetimeFigureOut">
              <a:rPr lang="en-IN" smtClean="0"/>
              <a:t>07-07-2024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9CADE5A-A219-4FAF-8370-82CA3ADA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33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CE3BB-A9CE-4CD8-B62B-AFFDE6EF4A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RETAIL DATA ANALYZED VISUALIZATIONS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CC44A1-69FA-4A92-AA48-6EC5A00A36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                                    BY</a:t>
            </a:r>
          </a:p>
          <a:p>
            <a:r>
              <a:rPr lang="en-IN" dirty="0"/>
              <a:t>                                                                   SAMYUKTHA S R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4AC6697-FFED-4DCD-90D2-625898FFEA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7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862"/>
    </mc:Choice>
    <mc:Fallback>
      <p:transition spd="slow" advTm="32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42EF6-0224-49AD-B4AB-6D44458C5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335280"/>
            <a:ext cx="11328400" cy="1188720"/>
          </a:xfrm>
        </p:spPr>
        <p:txBody>
          <a:bodyPr/>
          <a:lstStyle/>
          <a:p>
            <a:r>
              <a:rPr lang="en-IN" dirty="0"/>
              <a:t>REVENUE GENERATED BY EACH MONTH IN 2011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962453-AB8C-42BE-9A30-558718A80A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40" y="1849120"/>
            <a:ext cx="11328400" cy="4673600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29CAB01-6EA0-4BDA-8F29-E32D5F36B8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36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485"/>
    </mc:Choice>
    <mc:Fallback>
      <p:transition spd="slow" advTm="90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5C63D-B4D8-4174-BE61-62C7C81A0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360" y="447040"/>
            <a:ext cx="11257280" cy="1178052"/>
          </a:xfrm>
        </p:spPr>
        <p:txBody>
          <a:bodyPr/>
          <a:lstStyle/>
          <a:p>
            <a:r>
              <a:rPr lang="en-IN" dirty="0"/>
              <a:t>TOP 10 COUNTRIES WITH THEIR REVENUE AND UNIT SOLD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23A490-DE71-415B-8F95-C596CC27C5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60" y="1930401"/>
            <a:ext cx="11257280" cy="4480560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3DC65A1-9BDD-4C67-8BBC-D0C1FD65B7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009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199"/>
    </mc:Choice>
    <mc:Fallback>
      <p:transition spd="slow" advTm="58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5A38E-3265-4BFF-971B-394F01A5F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426212"/>
            <a:ext cx="11308080" cy="1188720"/>
          </a:xfrm>
        </p:spPr>
        <p:txBody>
          <a:bodyPr/>
          <a:lstStyle/>
          <a:p>
            <a:r>
              <a:rPr lang="en-IN" dirty="0"/>
              <a:t>THE REVENUE OF TOP 10 CUSTOMERS &amp; TOTAL CUSTOMERS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561C25-33DA-4643-A4DE-D4CC852B28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" y="1879600"/>
            <a:ext cx="11308080" cy="4734561"/>
          </a:xfrm>
          <a:solidFill>
            <a:schemeClr val="tx1">
              <a:lumMod val="50000"/>
              <a:lumOff val="50000"/>
            </a:schemeClr>
          </a:solidFill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4EEFDAD-3B45-4FED-A5BD-0E98067228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469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197"/>
    </mc:Choice>
    <mc:Fallback>
      <p:transition spd="slow" advTm="44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A55EC-7562-4CB6-BDF1-9FA796E3C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19" y="406400"/>
            <a:ext cx="11186159" cy="1188720"/>
          </a:xfrm>
        </p:spPr>
        <p:txBody>
          <a:bodyPr/>
          <a:lstStyle/>
          <a:p>
            <a:r>
              <a:rPr lang="en-IN" dirty="0"/>
              <a:t>TOP DEMAND BY THE COUNTRIES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3085F7-03DA-4028-8674-4D10C6EB2E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0" y="1910080"/>
            <a:ext cx="11186159" cy="4541521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44742EB-3EBF-4031-ABD3-6B7A8F2BFC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03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933"/>
    </mc:Choice>
    <mc:Fallback>
      <p:transition spd="slow" advTm="79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58</TotalTime>
  <Words>40</Words>
  <Application>Microsoft Office PowerPoint</Application>
  <PresentationFormat>Widescreen</PresentationFormat>
  <Paragraphs>7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Parcel</vt:lpstr>
      <vt:lpstr>RETAIL DATA ANALYZED VISUALIZATIONS</vt:lpstr>
      <vt:lpstr>REVENUE GENERATED BY EACH MONTH IN 2011</vt:lpstr>
      <vt:lpstr>TOP 10 COUNTRIES WITH THEIR REVENUE AND UNIT SOLD</vt:lpstr>
      <vt:lpstr>THE REVENUE OF TOP 10 CUSTOMERS &amp; TOTAL CUSTOMERS </vt:lpstr>
      <vt:lpstr>TOP DEMAND BY THE COUNTRIES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RETAIL DATA ANALYZED VISUALIZATIONS</dc:title>
  <dc:creator>Windows User</dc:creator>
  <cp:lastModifiedBy>Windows User</cp:lastModifiedBy>
  <cp:revision>5</cp:revision>
  <dcterms:created xsi:type="dcterms:W3CDTF">2024-07-07T12:45:24Z</dcterms:created>
  <dcterms:modified xsi:type="dcterms:W3CDTF">2024-07-07T14:40:16Z</dcterms:modified>
</cp:coreProperties>
</file>

<file path=docProps/thumbnail.jpeg>
</file>